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2823"/>
            <a:ext cx="11485848" cy="1130246"/>
          </a:xfrm>
        </p:spPr>
        <p:txBody>
          <a:bodyPr/>
          <a:lstStyle/>
          <a:p>
            <a:pPr algn="dist"/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主要介绍了中国非物质文化遗产</a:t>
            </a:r>
            <a:r>
              <a:rPr lang="en-US" altLang="zh-CN" b="1" dirty="0">
                <a:latin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苗绣的传承人潘玉珍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576115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669" y="1268760"/>
            <a:ext cx="10651072" cy="1258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0656"/>
            <a:ext cx="11485848" cy="1691640"/>
          </a:xfrm>
        </p:spPr>
        <p:txBody>
          <a:bodyPr/>
          <a:lstStyle/>
          <a:p>
            <a:pPr indent="508000" eaLnBrk="1" latinLnBrk="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短文内容，从下列选项中选出能填入空白处的最佳选项，选项中有两项多余。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 Yuzhen, 77,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an inheritor of the intangible cultural heritage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非物质文化遗产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Miao embroidery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刺绣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Southwest China’s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Guizhou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Province. Pan has often been a guest on the international fashion stage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57826" y="650932"/>
            <a:ext cx="3674759" cy="555435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2825960"/>
            <a:ext cx="11485848" cy="289179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Due to the family’s heavy financial burden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经济负担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At that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 Pan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a stall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摊位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Panjiayuan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Antique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古玩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Market.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who were interested in Miao embroidery.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She has been famous for these experiences.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Pan began to sell Miao embroidery products around the country.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they rushed to take photos with the Chinese embroiderer.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The girls in my hometown can embroider with needles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a very young age.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18742" y="2340266"/>
            <a:ext cx="312906" cy="452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1</a:t>
            </a:r>
            <a:endParaRPr lang="zh-CN" altLang="en-US" sz="2000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1961826" y="2724370"/>
            <a:ext cx="75270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2186157" y="2339364"/>
            <a:ext cx="370614" cy="452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000" dirty="0"/>
              <a:t>D</a:t>
            </a:r>
            <a:endParaRPr lang="zh-CN" altLang="en-US" sz="2000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5733256"/>
            <a:ext cx="11485848" cy="849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“Pan has often been a guest on the international fashion stage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可知，潘玉珍经常是国际时尚舞台上的嘉宾，此处应介绍她很出名。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她因为这些经历而出名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5540180"/>
            <a:ext cx="11485848" cy="995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“Since I was five years </a:t>
            </a:r>
            <a:r>
              <a:rPr lang="en-US" altLang="zh-CN" sz="21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old, I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have learned embroidery from my mother and sister</a:t>
            </a: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可知，此处应介绍她小时候的情况。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100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我家乡的女孩们从小就会用针刺绣</a:t>
            </a:r>
            <a:r>
              <a:rPr lang="en-US" altLang="zh-CN" sz="2100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100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47165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Since I was five years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old, I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learned embroidery from my mother and sister. Miao embroidery methods are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complicated, but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basically mastered all of them,” Pan said. “I can embroider clothes for myself and family.”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204864"/>
            <a:ext cx="11485848" cy="325564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Due to the family’s heavy financial burden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经济负担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At that 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 Pan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a stall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摊位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Panjiayuan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Antique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古玩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Market.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who were interested in Miao embroidery.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She has been famous for these experiences.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Pan began to sell Miao embroidery products around the country.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they rushed to take photos with the Chinese embroiderer.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The girls in my hometown can embroider with needles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针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a very young age.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60948" y="746120"/>
            <a:ext cx="394659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100" dirty="0" smtClean="0"/>
              <a:t>G</a:t>
            </a:r>
            <a:endParaRPr lang="zh-CN" alt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5073152"/>
            <a:ext cx="1148584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“Because her family is so poor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 travelled to many cities including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Shanghai, Beijing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and other places by train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Zhang remembered that her mother was always back home in a hurry and brought some candies and new clothes to her”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可知，因为家里穷，所以她去各地做一些生意。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潘玉珍开始在全国各地销售苗族刺绣产品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68450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Pan’s daughter Zhang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Yanmei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born in 1977. She suffered from poliomyelitis at the age of three. Because her family is so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poor,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travelled to many cities including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Shanghai, Beijing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other places by train. Zhang remembered that her mother was always back home in a hurry and brought some candies and new clothes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her, 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never complained about her hardship.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384792"/>
            <a:ext cx="11485848" cy="26765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Due to the family’s heavy financial burden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经济负担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At that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 Pan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a stall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摊位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Panjiayuan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Antique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古玩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Market.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who were interested in Miao embroidery.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She has been famous for these experiences.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Pan began to sell Miao embroidery products around the country.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they rushed to take photos with the Chinese embroiderer.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The girls in my hometown can embroider with needles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a very young age.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794957" y="1097754"/>
            <a:ext cx="356187" cy="429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dirty="0" smtClean="0"/>
              <a:t>E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5750659"/>
            <a:ext cx="11485848" cy="925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“she met many foreign friends there”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可知，此处应介绍她遇见外国朋友的地方。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当时，潘玉珍在潘家园古玩市场摆摊。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850390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1999,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 went to Beijing to join her mother after graduation from high school to do business while learning embroidery.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met many foreign friends there. “They advised me to go abroad and sell embroidery products. I went to the United States to do business related to Miao embroidery from 2006 to 2016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Pan said.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613952"/>
            <a:ext cx="11485848" cy="317055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Due to the family’s heavy financial burden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经济负担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At that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 Pan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a stall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摊位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Panjiayuan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Antique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古玩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Market.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who were interested in Miao embroidery.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She has been famous for these experiences.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Pan began to sell Miao embroidery products around the country.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they rushed to take photos with the Chinese embroiderer.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The girls in my hometown can embroider with needles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a very young age.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99062" y="1111748"/>
            <a:ext cx="372217" cy="4885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200" dirty="0" smtClean="0"/>
              <a:t>B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5579948"/>
            <a:ext cx="1148584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“When the foreigners saw these products 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可知，此处应介绍外国人看到这些产品时的反应。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他们纷纷与中国刺绣师合影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10680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 also went to the UK to join in all kinds of fashion show activities. Pan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 “When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foreigners saw these products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Miso embroidery is the pride of our Chinese people.”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929968"/>
            <a:ext cx="11485848" cy="364617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Due to the family’s heavy financial burden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经济负担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At that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 Pan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a stall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摊位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Panjiayuan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Antique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古玩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Market.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who were interested in Miao embroidery.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She has been famous for these experiences.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Pan began to sell Miao embroidery products around the country.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they rushed to take photos with the Chinese embroiderer.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The girls in my hometown can embroider with needles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a very young age.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19006" y="1167392"/>
            <a:ext cx="35779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200" dirty="0" smtClean="0"/>
              <a:t>F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4234</Words>
  <Application>WPS 演示</Application>
  <PresentationFormat>自定义</PresentationFormat>
  <Paragraphs>80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461</cp:revision>
  <dcterms:created xsi:type="dcterms:W3CDTF">2020-11-06T05:24:00Z</dcterms:created>
  <dcterms:modified xsi:type="dcterms:W3CDTF">2025-09-17T08:33:42Z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